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0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C7B5-100B-6AAE-A37D-E285592FD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181170-3CDD-8AE5-81F2-C16D9D13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05DD-4788-9D83-D338-2367EFDF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C7EA5-9C22-D8B4-E30B-5D5675CD7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46C5B-3A73-414B-1220-97C3F4CC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7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71486-FDDB-3246-8CE2-54E59155D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2261E7-96F0-40D3-EB0B-10B60433C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3034F-EBE8-643B-0C15-98BABBD10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749B-3BED-B593-B053-00EEE81C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E3F61-FD9B-BFA1-4A2C-465A02DD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06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2710D1-BA24-B495-B7B6-4D7DB8218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056ADF-46F5-DAEC-A8F0-7E2BC0B99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D5ED9-48B1-B86C-E0A8-0EE333A21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B457A-4F52-B64C-87E7-D4D437D3F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B8070-AE23-2113-B03D-FE236F3D0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4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410F3-ACC5-EA1F-0815-B3663A648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96295-B68F-9C40-4B11-9E6EE6379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40174-5AB2-0D3E-710B-F0CF1A421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BA972-A87F-CB2A-0815-46715D880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4E25C-3C10-DAC2-01C4-CD5D7132E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8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A556B-A0DB-6573-E9CE-907F0C1FE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A33E4-3418-6959-8B5E-F1531F4FE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3B8BF-96B3-22B1-9B6D-7C1C663C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B0AD7-7413-24CD-8DB7-DA6AB3441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8EF90-A10A-6EBA-B23B-4930E12AB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5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B9563-EDBC-4125-D2FB-1D949C1DC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8C558-4801-8CB6-9185-AAD72C6E1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9A5562-36EF-3C91-8EDC-725E25937C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27B79-A0F9-DE1D-8AEE-6B85888C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DAA9E-88AB-E12C-09CC-53569E27B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BBDA4-9E3A-F0CB-CDCD-67E8C995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5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6B5E3-70ED-4627-779B-67E3B738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98072-CB63-16EE-B899-97E8BCFF1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C1CEA6-FF85-08E9-8C0C-B3B2E5681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6288AC-D5F8-FD04-E918-2FFF799CC9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7F8E84-86A2-2482-2FEB-43D04B129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42F8A6-ED6F-42FC-6BCC-41815F24D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823273-F03B-390D-F929-C89C44CE0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B53FEA-1FFB-500D-1718-D2CB044D7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5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9840A-456F-9D0C-6258-7837CC7E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16ACFA-A19F-17CB-6350-C4B8F58EB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ADCA3-D74A-5033-B074-4FC1D1B3E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FAF1E-F352-CDA0-1BA8-6266777C1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21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597468-CEE1-D608-1A07-F6C4A0419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E7DF61-49E7-8EF7-467A-2F7CBC30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5EB53-9A99-F91F-7DDD-9BE1443E8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6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29109-2DA1-B322-2C47-8C416EC07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758C9-B3F1-D6E4-D947-AF53722F2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93C24-0812-AC4B-E234-B69C2D30F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666FB-794D-4AB1-48A9-AC810326F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0BED2-EBC3-8F43-B0AC-224AC404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8FDFE-1D8F-E8EF-8E72-9348BE75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59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F6C0F-B59A-6B52-C429-4FFBF764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891CF7-B9A4-C6C9-5B19-2F84E3AAE2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1C772F-6B02-9252-151A-05C13B49E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42BD1-85D1-42BA-9B72-CC1CBE96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427EDF-068F-CC85-1F65-2CDB70E73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D5A00-7246-97FB-6FB5-3FF1938A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A66D66-CC5A-4318-BE84-B172FE3E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115D4-4690-96C8-4D9B-849822C8F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5B3B4-2BA9-37B8-B354-EF184C10E3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3EA8AF-29B8-4B9E-B34A-3DF8386CBFDF}" type="datetimeFigureOut">
              <a:rPr lang="en-GB" smtClean="0"/>
              <a:t>31/10/2024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3078E-58F1-2B63-55F1-518B9849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97078-9182-D9AB-8BBF-52998D482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1313A4-7136-4939-ADBB-32CFE317EA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11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80FC8-5E50-CA3F-D686-62EB85B0E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0A9DB7-7B26-7B72-46B0-A6DBCD571518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CA7BFECE-1D33-C1AB-868C-B87DA3A7A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66BF02-8805-376F-8252-216F3D30C202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350CD7-8BB3-5599-F503-BE3A0184D343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0764C70A-D18D-DDCB-7267-E964FDB3A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4F001D-7E9A-4167-F094-C42E78A3B008}"/>
              </a:ext>
            </a:extLst>
          </p:cNvPr>
          <p:cNvSpPr txBox="1"/>
          <p:nvPr/>
        </p:nvSpPr>
        <p:spPr>
          <a:xfrm>
            <a:off x="-1" y="64641"/>
            <a:ext cx="1266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1a: Produce an interpretation from the client brief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1D9D32-60F0-E8C0-0355-03F33327EB6D}"/>
              </a:ext>
            </a:extLst>
          </p:cNvPr>
          <p:cNvSpPr txBox="1"/>
          <p:nvPr/>
        </p:nvSpPr>
        <p:spPr>
          <a:xfrm>
            <a:off x="92077" y="687708"/>
            <a:ext cx="11862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600" b="1" i="0" u="sng" dirty="0">
                <a:solidFill>
                  <a:srgbClr val="00B050"/>
                </a:solidFill>
                <a:effectLst/>
                <a:latin typeface="Segoe UI Variable Text" pitchFamily="2" charset="0"/>
              </a:rPr>
              <a:t>Activity C</a:t>
            </a:r>
          </a:p>
          <a:p>
            <a:pPr algn="l" rtl="0" fontAlgn="base"/>
            <a:r>
              <a:rPr lang="en-GB" sz="1600" dirty="0">
                <a:solidFill>
                  <a:srgbClr val="000000"/>
                </a:solidFill>
                <a:latin typeface="Segoe UI Variable Text" pitchFamily="2" charset="0"/>
              </a:rPr>
              <a:t>Use the table below to explain your choices for the </a:t>
            </a:r>
            <a:r>
              <a:rPr lang="en-GB" sz="1600" b="1" dirty="0">
                <a:solidFill>
                  <a:srgbClr val="00B050"/>
                </a:solidFill>
                <a:latin typeface="Segoe UI Variable Text" pitchFamily="2" charset="0"/>
              </a:rPr>
              <a:t>character design.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646A13E-F108-6D7E-AD0F-694DCCC2CE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702864"/>
              </p:ext>
            </p:extLst>
          </p:nvPr>
        </p:nvGraphicFramePr>
        <p:xfrm>
          <a:off x="192567" y="1404321"/>
          <a:ext cx="11434210" cy="19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9033">
                  <a:extLst>
                    <a:ext uri="{9D8B030D-6E8A-4147-A177-3AD203B41FA5}">
                      <a16:colId xmlns:a16="http://schemas.microsoft.com/office/drawing/2014/main" val="905113651"/>
                    </a:ext>
                  </a:extLst>
                </a:gridCol>
                <a:gridCol w="2551814">
                  <a:extLst>
                    <a:ext uri="{9D8B030D-6E8A-4147-A177-3AD203B41FA5}">
                      <a16:colId xmlns:a16="http://schemas.microsoft.com/office/drawing/2014/main" val="1747937619"/>
                    </a:ext>
                  </a:extLst>
                </a:gridCol>
                <a:gridCol w="1988288">
                  <a:extLst>
                    <a:ext uri="{9D8B030D-6E8A-4147-A177-3AD203B41FA5}">
                      <a16:colId xmlns:a16="http://schemas.microsoft.com/office/drawing/2014/main" val="482848224"/>
                    </a:ext>
                  </a:extLst>
                </a:gridCol>
                <a:gridCol w="2828261">
                  <a:extLst>
                    <a:ext uri="{9D8B030D-6E8A-4147-A177-3AD203B41FA5}">
                      <a16:colId xmlns:a16="http://schemas.microsoft.com/office/drawing/2014/main" val="2515415056"/>
                    </a:ext>
                  </a:extLst>
                </a:gridCol>
                <a:gridCol w="2886814">
                  <a:extLst>
                    <a:ext uri="{9D8B030D-6E8A-4147-A177-3AD203B41FA5}">
                      <a16:colId xmlns:a16="http://schemas.microsoft.com/office/drawing/2014/main" val="38112798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Character type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How will this be used?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will this be used?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is this suitable for the client brief?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does this appeal to the audience?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472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Enter character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Describe the character and the features used that are common with this type of character.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Use lesson slides to help you.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Why have you chosen this character type?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Use lesson slides to help you.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Who is the client? </a:t>
                      </a: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What do they do and what does your character type match with they do?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Why will the character type appeal to young children?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537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620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F9DE26-C9F0-425A-7EDF-CD61847C3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EC35AF-8ECB-5DCA-8D5E-BFF8F081D70C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F3FC297-96C3-F34B-DB7C-C7AE3F092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A36465-0259-9893-1F94-905FC4228E66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5DA788-5DC4-5853-DCA5-BD258F8C12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D6442986-16CE-7BE7-2253-ED26CF644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344E7C-0124-4949-4C4A-353F792CD1BE}"/>
              </a:ext>
            </a:extLst>
          </p:cNvPr>
          <p:cNvSpPr txBox="1"/>
          <p:nvPr/>
        </p:nvSpPr>
        <p:spPr>
          <a:xfrm>
            <a:off x="-1" y="64641"/>
            <a:ext cx="1266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1a: Produce an interpretation from the client brief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8C3F1D-AF7F-1AF2-4EA7-AF6E00269391}"/>
              </a:ext>
            </a:extLst>
          </p:cNvPr>
          <p:cNvSpPr txBox="1"/>
          <p:nvPr/>
        </p:nvSpPr>
        <p:spPr>
          <a:xfrm>
            <a:off x="92077" y="687708"/>
            <a:ext cx="118621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600" b="1" i="0" u="sng" dirty="0">
                <a:solidFill>
                  <a:srgbClr val="00B050"/>
                </a:solidFill>
                <a:effectLst/>
                <a:latin typeface="Segoe UI Variable Text" pitchFamily="2" charset="0"/>
              </a:rPr>
              <a:t>Activity C</a:t>
            </a:r>
          </a:p>
          <a:p>
            <a:pPr algn="l" rtl="0" fontAlgn="base"/>
            <a:r>
              <a:rPr lang="en-GB" sz="1600" dirty="0">
                <a:solidFill>
                  <a:srgbClr val="000000"/>
                </a:solidFill>
                <a:latin typeface="Segoe UI Variable Text" pitchFamily="2" charset="0"/>
              </a:rPr>
              <a:t>Use the table below to explain your choices for the </a:t>
            </a:r>
            <a:r>
              <a:rPr lang="en-GB" sz="1600" b="1" dirty="0">
                <a:solidFill>
                  <a:srgbClr val="00B050"/>
                </a:solidFill>
                <a:latin typeface="Segoe UI Variable Text" pitchFamily="2" charset="0"/>
              </a:rPr>
              <a:t>character design.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0A9DC37-053C-A7DF-6318-63CF2F4F2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312480"/>
              </p:ext>
            </p:extLst>
          </p:nvPr>
        </p:nvGraphicFramePr>
        <p:xfrm>
          <a:off x="192565" y="1272483"/>
          <a:ext cx="11434210" cy="490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993">
                  <a:extLst>
                    <a:ext uri="{9D8B030D-6E8A-4147-A177-3AD203B41FA5}">
                      <a16:colId xmlns:a16="http://schemas.microsoft.com/office/drawing/2014/main" val="905113651"/>
                    </a:ext>
                  </a:extLst>
                </a:gridCol>
                <a:gridCol w="1734702">
                  <a:extLst>
                    <a:ext uri="{9D8B030D-6E8A-4147-A177-3AD203B41FA5}">
                      <a16:colId xmlns:a16="http://schemas.microsoft.com/office/drawing/2014/main" val="1747937619"/>
                    </a:ext>
                  </a:extLst>
                </a:gridCol>
                <a:gridCol w="2550219">
                  <a:extLst>
                    <a:ext uri="{9D8B030D-6E8A-4147-A177-3AD203B41FA5}">
                      <a16:colId xmlns:a16="http://schemas.microsoft.com/office/drawing/2014/main" val="482848224"/>
                    </a:ext>
                  </a:extLst>
                </a:gridCol>
                <a:gridCol w="2817628">
                  <a:extLst>
                    <a:ext uri="{9D8B030D-6E8A-4147-A177-3AD203B41FA5}">
                      <a16:colId xmlns:a16="http://schemas.microsoft.com/office/drawing/2014/main" val="2515415056"/>
                    </a:ext>
                  </a:extLst>
                </a:gridCol>
                <a:gridCol w="3035668">
                  <a:extLst>
                    <a:ext uri="{9D8B030D-6E8A-4147-A177-3AD203B41FA5}">
                      <a16:colId xmlns:a16="http://schemas.microsoft.com/office/drawing/2014/main" val="38112798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Character features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How will this be used?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will this be used?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is this suitable for the client brief?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Why does this appeal to the audience?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472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Colour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What colours have been used?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Why have you used these colours? Consider colour connotations.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do the colour connotations match with the client and what they do?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For example, it’s an educational company so why do the colours used fit with this?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do the colour connotations match the audience?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Do the colours used give certain feelings that be shared/experienced by young children?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537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Shape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What shapes have been used in your character design? Do some stand out more than others?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Use lesson slides to help you.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Why have you used these shapes.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Use lesson slides to help you.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What do your chosen shapes help to emphasise? </a:t>
                      </a: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do these chosen shapes help to match with what Simply Teach do/offer?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will the shapes that have used, appeal to the audience? </a:t>
                      </a: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Will certain shapes make them laugh? Do certain shapes make the character come across as friendly?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639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Proportion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Are some body parts bigger or smaller than others?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Why have you decided to use different sized parts?</a:t>
                      </a:r>
                    </a:p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Use lesson slides to help you.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will the different sized parts help reflect what Simply Teach offer?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How will the different sized parts appeal to the audience?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496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037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427</Words>
  <Application>Microsoft Office PowerPoint</Application>
  <PresentationFormat>Widescreen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Corbett, DC (Staff, Parks House)</cp:lastModifiedBy>
  <cp:revision>1</cp:revision>
  <dcterms:created xsi:type="dcterms:W3CDTF">2024-10-31T12:40:42Z</dcterms:created>
  <dcterms:modified xsi:type="dcterms:W3CDTF">2024-10-31T12:48:01Z</dcterms:modified>
</cp:coreProperties>
</file>